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66" r:id="rId5"/>
    <p:sldId id="256" r:id="rId6"/>
    <p:sldId id="257" r:id="rId7"/>
    <p:sldId id="258" r:id="rId8"/>
    <p:sldId id="260" r:id="rId9"/>
    <p:sldId id="259" r:id="rId10"/>
    <p:sldId id="262" r:id="rId11"/>
    <p:sldId id="271" r:id="rId12"/>
    <p:sldId id="269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A5AD35-F29F-4A54-97C4-98F4CD8B6431}" v="9" dt="2023-12-07T18:07:56.471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74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Burnette" userId="fd98c9f85e38757d" providerId="LiveId" clId="{DCA5AD35-F29F-4A54-97C4-98F4CD8B6431}"/>
    <pc:docChg chg="undo custSel addSld delSld modSld sldOrd">
      <pc:chgData name="Nick Burnette" userId="fd98c9f85e38757d" providerId="LiveId" clId="{DCA5AD35-F29F-4A54-97C4-98F4CD8B6431}" dt="2023-12-07T18:18:05.700" v="6864" actId="20577"/>
      <pc:docMkLst>
        <pc:docMk/>
      </pc:docMkLst>
      <pc:sldChg chg="modSp mod">
        <pc:chgData name="Nick Burnette" userId="fd98c9f85e38757d" providerId="LiveId" clId="{DCA5AD35-F29F-4A54-97C4-98F4CD8B6431}" dt="2023-12-07T17:01:36.036" v="402" actId="20577"/>
        <pc:sldMkLst>
          <pc:docMk/>
          <pc:sldMk cId="2287211883" sldId="256"/>
        </pc:sldMkLst>
        <pc:spChg chg="mod">
          <ac:chgData name="Nick Burnette" userId="fd98c9f85e38757d" providerId="LiveId" clId="{DCA5AD35-F29F-4A54-97C4-98F4CD8B6431}" dt="2023-12-07T17:01:36.036" v="402" actId="20577"/>
          <ac:spMkLst>
            <pc:docMk/>
            <pc:sldMk cId="2287211883" sldId="256"/>
            <ac:spMk id="4" creationId="{AEBC1A8D-E693-4704-8E11-5AAB4B40BAEF}"/>
          </ac:spMkLst>
        </pc:spChg>
        <pc:spChg chg="mod">
          <ac:chgData name="Nick Burnette" userId="fd98c9f85e38757d" providerId="LiveId" clId="{DCA5AD35-F29F-4A54-97C4-98F4CD8B6431}" dt="2023-12-07T17:01:03.691" v="377" actId="27636"/>
          <ac:spMkLst>
            <pc:docMk/>
            <pc:sldMk cId="2287211883" sldId="256"/>
            <ac:spMk id="5" creationId="{18F92ECC-81D7-46DF-AF27-3388655CE442}"/>
          </ac:spMkLst>
        </pc:spChg>
        <pc:spChg chg="mod">
          <ac:chgData name="Nick Burnette" userId="fd98c9f85e38757d" providerId="LiveId" clId="{DCA5AD35-F29F-4A54-97C4-98F4CD8B6431}" dt="2023-12-07T17:00:27.106" v="324" actId="20577"/>
          <ac:spMkLst>
            <pc:docMk/>
            <pc:sldMk cId="2287211883" sldId="256"/>
            <ac:spMk id="11" creationId="{1B906A6D-64CC-4021-B842-B0B179AB3E27}"/>
          </ac:spMkLst>
        </pc:spChg>
        <pc:picChg chg="mod">
          <ac:chgData name="Nick Burnette" userId="fd98c9f85e38757d" providerId="LiveId" clId="{DCA5AD35-F29F-4A54-97C4-98F4CD8B6431}" dt="2023-12-07T17:01:01.143" v="375" actId="14100"/>
          <ac:picMkLst>
            <pc:docMk/>
            <pc:sldMk cId="2287211883" sldId="256"/>
            <ac:picMk id="10" creationId="{262D17B0-1557-47A2-A8D6-91730FF9DB5D}"/>
          </ac:picMkLst>
        </pc:picChg>
      </pc:sldChg>
      <pc:sldChg chg="modSp mod">
        <pc:chgData name="Nick Burnette" userId="fd98c9f85e38757d" providerId="LiveId" clId="{DCA5AD35-F29F-4A54-97C4-98F4CD8B6431}" dt="2023-12-07T18:10:13.731" v="6130" actId="20577"/>
        <pc:sldMkLst>
          <pc:docMk/>
          <pc:sldMk cId="3066898593" sldId="257"/>
        </pc:sldMkLst>
        <pc:spChg chg="mod">
          <ac:chgData name="Nick Burnette" userId="fd98c9f85e38757d" providerId="LiveId" clId="{DCA5AD35-F29F-4A54-97C4-98F4CD8B6431}" dt="2023-12-07T17:01:53.795" v="421" actId="20577"/>
          <ac:spMkLst>
            <pc:docMk/>
            <pc:sldMk cId="3066898593" sldId="257"/>
            <ac:spMk id="2" creationId="{1E38EE8B-1608-4FFC-96B5-595AB97B845A}"/>
          </ac:spMkLst>
        </pc:spChg>
        <pc:spChg chg="mod">
          <ac:chgData name="Nick Burnette" userId="fd98c9f85e38757d" providerId="LiveId" clId="{DCA5AD35-F29F-4A54-97C4-98F4CD8B6431}" dt="2023-12-07T18:10:13.731" v="6130" actId="20577"/>
          <ac:spMkLst>
            <pc:docMk/>
            <pc:sldMk cId="3066898593" sldId="257"/>
            <ac:spMk id="3" creationId="{C11093FF-1360-4523-8547-5192EDA8BBF9}"/>
          </ac:spMkLst>
        </pc:spChg>
        <pc:spChg chg="mod">
          <ac:chgData name="Nick Burnette" userId="fd98c9f85e38757d" providerId="LiveId" clId="{DCA5AD35-F29F-4A54-97C4-98F4CD8B6431}" dt="2023-12-07T17:14:08.596" v="1511" actId="20577"/>
          <ac:spMkLst>
            <pc:docMk/>
            <pc:sldMk cId="3066898593" sldId="257"/>
            <ac:spMk id="4" creationId="{2B46C56E-82FC-4B02-954F-3AFACF2E8CBA}"/>
          </ac:spMkLst>
        </pc:spChg>
        <pc:spChg chg="mod">
          <ac:chgData name="Nick Burnette" userId="fd98c9f85e38757d" providerId="LiveId" clId="{DCA5AD35-F29F-4A54-97C4-98F4CD8B6431}" dt="2023-12-07T17:24:02.513" v="2498" actId="20577"/>
          <ac:spMkLst>
            <pc:docMk/>
            <pc:sldMk cId="3066898593" sldId="257"/>
            <ac:spMk id="6" creationId="{983F41B9-CDD2-4DAB-9FE1-AA9A8E082060}"/>
          </ac:spMkLst>
        </pc:spChg>
      </pc:sldChg>
      <pc:sldChg chg="addSp delSp modSp mod">
        <pc:chgData name="Nick Burnette" userId="fd98c9f85e38757d" providerId="LiveId" clId="{DCA5AD35-F29F-4A54-97C4-98F4CD8B6431}" dt="2023-12-07T18:11:18.820" v="6134" actId="20577"/>
        <pc:sldMkLst>
          <pc:docMk/>
          <pc:sldMk cId="2023535584" sldId="258"/>
        </pc:sldMkLst>
        <pc:spChg chg="mod">
          <ac:chgData name="Nick Burnette" userId="fd98c9f85e38757d" providerId="LiveId" clId="{DCA5AD35-F29F-4A54-97C4-98F4CD8B6431}" dt="2023-12-07T17:14:33.346" v="1559" actId="6549"/>
          <ac:spMkLst>
            <pc:docMk/>
            <pc:sldMk cId="2023535584" sldId="258"/>
            <ac:spMk id="2" creationId="{64F79B87-4AA7-436A-A28E-213168C1C67B}"/>
          </ac:spMkLst>
        </pc:spChg>
        <pc:spChg chg="mod">
          <ac:chgData name="Nick Burnette" userId="fd98c9f85e38757d" providerId="LiveId" clId="{DCA5AD35-F29F-4A54-97C4-98F4CD8B6431}" dt="2023-12-07T17:24:09.025" v="2507" actId="20577"/>
          <ac:spMkLst>
            <pc:docMk/>
            <pc:sldMk cId="2023535584" sldId="258"/>
            <ac:spMk id="3" creationId="{56F8E1FB-FE5C-46BC-83C4-88721E70C4E1}"/>
          </ac:spMkLst>
        </pc:spChg>
        <pc:spChg chg="mod">
          <ac:chgData name="Nick Burnette" userId="fd98c9f85e38757d" providerId="LiveId" clId="{DCA5AD35-F29F-4A54-97C4-98F4CD8B6431}" dt="2023-12-07T18:11:18.820" v="6134" actId="20577"/>
          <ac:spMkLst>
            <pc:docMk/>
            <pc:sldMk cId="2023535584" sldId="258"/>
            <ac:spMk id="5" creationId="{5DD2790B-AC76-457A-BCB5-3E68F230ED5B}"/>
          </ac:spMkLst>
        </pc:spChg>
        <pc:spChg chg="add del mod">
          <ac:chgData name="Nick Burnette" userId="fd98c9f85e38757d" providerId="LiveId" clId="{DCA5AD35-F29F-4A54-97C4-98F4CD8B6431}" dt="2023-12-07T17:16:47.113" v="1768" actId="21"/>
          <ac:spMkLst>
            <pc:docMk/>
            <pc:sldMk cId="2023535584" sldId="258"/>
            <ac:spMk id="7" creationId="{856EE2FF-2B24-4292-23AE-87FF9444A174}"/>
          </ac:spMkLst>
        </pc:spChg>
        <pc:spChg chg="mod">
          <ac:chgData name="Nick Burnette" userId="fd98c9f85e38757d" providerId="LiveId" clId="{DCA5AD35-F29F-4A54-97C4-98F4CD8B6431}" dt="2023-12-07T17:17:37.874" v="1806" actId="6549"/>
          <ac:spMkLst>
            <pc:docMk/>
            <pc:sldMk cId="2023535584" sldId="258"/>
            <ac:spMk id="24" creationId="{DA95CB00-346A-4BCB-AB0E-28FBDAD2E1ED}"/>
          </ac:spMkLst>
        </pc:spChg>
        <pc:spChg chg="del">
          <ac:chgData name="Nick Burnette" userId="fd98c9f85e38757d" providerId="LiveId" clId="{DCA5AD35-F29F-4A54-97C4-98F4CD8B6431}" dt="2023-12-07T17:16:21.933" v="1766" actId="478"/>
          <ac:spMkLst>
            <pc:docMk/>
            <pc:sldMk cId="2023535584" sldId="258"/>
            <ac:spMk id="25" creationId="{37B0312A-C970-4CA1-A36F-1BB0C930FBEF}"/>
          </ac:spMkLst>
        </pc:spChg>
      </pc:sldChg>
      <pc:sldChg chg="modSp mod ord">
        <pc:chgData name="Nick Burnette" userId="fd98c9f85e38757d" providerId="LiveId" clId="{DCA5AD35-F29F-4A54-97C4-98F4CD8B6431}" dt="2023-12-07T18:15:33.811" v="6423" actId="20577"/>
        <pc:sldMkLst>
          <pc:docMk/>
          <pc:sldMk cId="3953500455" sldId="259"/>
        </pc:sldMkLst>
        <pc:spChg chg="mod">
          <ac:chgData name="Nick Burnette" userId="fd98c9f85e38757d" providerId="LiveId" clId="{DCA5AD35-F29F-4A54-97C4-98F4CD8B6431}" dt="2023-12-07T17:34:22.863" v="2725" actId="6549"/>
          <ac:spMkLst>
            <pc:docMk/>
            <pc:sldMk cId="3953500455" sldId="259"/>
            <ac:spMk id="2" creationId="{F8139155-1F5E-4F48-B50E-F00D8FC535D9}"/>
          </ac:spMkLst>
        </pc:spChg>
        <pc:spChg chg="mod">
          <ac:chgData name="Nick Burnette" userId="fd98c9f85e38757d" providerId="LiveId" clId="{DCA5AD35-F29F-4A54-97C4-98F4CD8B6431}" dt="2023-12-07T17:46:55.893" v="3476" actId="27636"/>
          <ac:spMkLst>
            <pc:docMk/>
            <pc:sldMk cId="3953500455" sldId="259"/>
            <ac:spMk id="3" creationId="{C9DF92D8-1371-40FE-AB90-C65DFF928F5D}"/>
          </ac:spMkLst>
        </pc:spChg>
        <pc:spChg chg="mod">
          <ac:chgData name="Nick Burnette" userId="fd98c9f85e38757d" providerId="LiveId" clId="{DCA5AD35-F29F-4A54-97C4-98F4CD8B6431}" dt="2023-12-07T17:24:21.907" v="2550" actId="20577"/>
          <ac:spMkLst>
            <pc:docMk/>
            <pc:sldMk cId="3953500455" sldId="259"/>
            <ac:spMk id="4" creationId="{4C5FF61B-147F-4149-9E50-36696641E103}"/>
          </ac:spMkLst>
        </pc:spChg>
        <pc:spChg chg="mod">
          <ac:chgData name="Nick Burnette" userId="fd98c9f85e38757d" providerId="LiveId" clId="{DCA5AD35-F29F-4A54-97C4-98F4CD8B6431}" dt="2023-12-07T18:12:08.275" v="6170" actId="6549"/>
          <ac:spMkLst>
            <pc:docMk/>
            <pc:sldMk cId="3953500455" sldId="259"/>
            <ac:spMk id="6" creationId="{55C6D235-86D2-43F6-A7D1-0DD3DC936D3D}"/>
          </ac:spMkLst>
        </pc:spChg>
        <pc:spChg chg="mod">
          <ac:chgData name="Nick Burnette" userId="fd98c9f85e38757d" providerId="LiveId" clId="{DCA5AD35-F29F-4A54-97C4-98F4CD8B6431}" dt="2023-12-07T18:15:33.811" v="6423" actId="20577"/>
          <ac:spMkLst>
            <pc:docMk/>
            <pc:sldMk cId="3953500455" sldId="259"/>
            <ac:spMk id="7" creationId="{B0CA970E-796E-4258-8457-D1CEF7B4B866}"/>
          </ac:spMkLst>
        </pc:spChg>
        <pc:spChg chg="mod">
          <ac:chgData name="Nick Burnette" userId="fd98c9f85e38757d" providerId="LiveId" clId="{DCA5AD35-F29F-4A54-97C4-98F4CD8B6431}" dt="2023-12-07T17:48:02.553" v="3513" actId="27636"/>
          <ac:spMkLst>
            <pc:docMk/>
            <pc:sldMk cId="3953500455" sldId="259"/>
            <ac:spMk id="8" creationId="{E3AB4F18-AE38-4488-9473-A828459DA8A4}"/>
          </ac:spMkLst>
        </pc:spChg>
        <pc:spChg chg="mod">
          <ac:chgData name="Nick Burnette" userId="fd98c9f85e38757d" providerId="LiveId" clId="{DCA5AD35-F29F-4A54-97C4-98F4CD8B6431}" dt="2023-12-07T18:12:58.791" v="6171" actId="20577"/>
          <ac:spMkLst>
            <pc:docMk/>
            <pc:sldMk cId="3953500455" sldId="259"/>
            <ac:spMk id="17" creationId="{663B63A5-075F-4429-8F7A-8E50D3497170}"/>
          </ac:spMkLst>
        </pc:spChg>
      </pc:sldChg>
      <pc:sldChg chg="addSp delSp modSp mod">
        <pc:chgData name="Nick Burnette" userId="fd98c9f85e38757d" providerId="LiveId" clId="{DCA5AD35-F29F-4A54-97C4-98F4CD8B6431}" dt="2023-12-07T17:44:02.050" v="3360" actId="255"/>
        <pc:sldMkLst>
          <pc:docMk/>
          <pc:sldMk cId="1266157980" sldId="260"/>
        </pc:sldMkLst>
        <pc:spChg chg="mod">
          <ac:chgData name="Nick Burnette" userId="fd98c9f85e38757d" providerId="LiveId" clId="{DCA5AD35-F29F-4A54-97C4-98F4CD8B6431}" dt="2023-12-07T17:34:01.330" v="2681" actId="6549"/>
          <ac:spMkLst>
            <pc:docMk/>
            <pc:sldMk cId="1266157980" sldId="260"/>
            <ac:spMk id="2" creationId="{4991AEBC-6D9D-4D30-BB4C-43FE1370375F}"/>
          </ac:spMkLst>
        </pc:spChg>
        <pc:spChg chg="mod">
          <ac:chgData name="Nick Burnette" userId="fd98c9f85e38757d" providerId="LiveId" clId="{DCA5AD35-F29F-4A54-97C4-98F4CD8B6431}" dt="2023-12-07T17:42:47.188" v="3305" actId="20577"/>
          <ac:spMkLst>
            <pc:docMk/>
            <pc:sldMk cId="1266157980" sldId="260"/>
            <ac:spMk id="3" creationId="{93D7EDA2-3620-47DB-BD1A-9C3633AEB867}"/>
          </ac:spMkLst>
        </pc:spChg>
        <pc:spChg chg="mod">
          <ac:chgData name="Nick Burnette" userId="fd98c9f85e38757d" providerId="LiveId" clId="{DCA5AD35-F29F-4A54-97C4-98F4CD8B6431}" dt="2023-12-07T17:44:02.050" v="3360" actId="255"/>
          <ac:spMkLst>
            <pc:docMk/>
            <pc:sldMk cId="1266157980" sldId="260"/>
            <ac:spMk id="5" creationId="{C7BFDBF9-B20C-4919-9CE3-90C6CDC85BDD}"/>
          </ac:spMkLst>
        </pc:spChg>
        <pc:spChg chg="mod">
          <ac:chgData name="Nick Burnette" userId="fd98c9f85e38757d" providerId="LiveId" clId="{DCA5AD35-F29F-4A54-97C4-98F4CD8B6431}" dt="2023-12-07T17:37:02.409" v="3145" actId="20577"/>
          <ac:spMkLst>
            <pc:docMk/>
            <pc:sldMk cId="1266157980" sldId="260"/>
            <ac:spMk id="6" creationId="{FFE50F9B-A11D-40B9-B83F-DDF3E10343C1}"/>
          </ac:spMkLst>
        </pc:spChg>
        <pc:spChg chg="mod">
          <ac:chgData name="Nick Burnette" userId="fd98c9f85e38757d" providerId="LiveId" clId="{DCA5AD35-F29F-4A54-97C4-98F4CD8B6431}" dt="2023-12-07T17:36:53.586" v="3140" actId="6549"/>
          <ac:spMkLst>
            <pc:docMk/>
            <pc:sldMk cId="1266157980" sldId="260"/>
            <ac:spMk id="7" creationId="{44C8D5B9-69C7-4696-B552-5307926F58E5}"/>
          </ac:spMkLst>
        </pc:spChg>
        <pc:spChg chg="mod">
          <ac:chgData name="Nick Burnette" userId="fd98c9f85e38757d" providerId="LiveId" clId="{DCA5AD35-F29F-4A54-97C4-98F4CD8B6431}" dt="2023-12-07T17:38:02.963" v="3219" actId="6549"/>
          <ac:spMkLst>
            <pc:docMk/>
            <pc:sldMk cId="1266157980" sldId="260"/>
            <ac:spMk id="9" creationId="{9C508980-C5CA-4BC3-A366-9BA1490CA438}"/>
          </ac:spMkLst>
        </pc:spChg>
        <pc:spChg chg="mod">
          <ac:chgData name="Nick Burnette" userId="fd98c9f85e38757d" providerId="LiveId" clId="{DCA5AD35-F29F-4A54-97C4-98F4CD8B6431}" dt="2023-12-07T17:37:45.748" v="3178" actId="6549"/>
          <ac:spMkLst>
            <pc:docMk/>
            <pc:sldMk cId="1266157980" sldId="260"/>
            <ac:spMk id="11" creationId="{25FB3E19-7A7E-47B8-A21F-09F559854C8C}"/>
          </ac:spMkLst>
        </pc:spChg>
        <pc:spChg chg="mod">
          <ac:chgData name="Nick Burnette" userId="fd98c9f85e38757d" providerId="LiveId" clId="{DCA5AD35-F29F-4A54-97C4-98F4CD8B6431}" dt="2023-12-07T17:38:10.181" v="3234" actId="6549"/>
          <ac:spMkLst>
            <pc:docMk/>
            <pc:sldMk cId="1266157980" sldId="260"/>
            <ac:spMk id="13" creationId="{BC76F4DF-E770-433B-A99B-E75E3AD5B84F}"/>
          </ac:spMkLst>
        </pc:spChg>
        <pc:spChg chg="add del mod">
          <ac:chgData name="Nick Burnette" userId="fd98c9f85e38757d" providerId="LiveId" clId="{DCA5AD35-F29F-4A54-97C4-98F4CD8B6431}" dt="2023-12-07T17:38:31.179" v="3238" actId="21"/>
          <ac:spMkLst>
            <pc:docMk/>
            <pc:sldMk cId="1266157980" sldId="260"/>
            <ac:spMk id="15" creationId="{71D0B53C-EBAB-4000-8108-72EE7F62A93A}"/>
          </ac:spMkLst>
        </pc:spChg>
        <pc:spChg chg="del">
          <ac:chgData name="Nick Burnette" userId="fd98c9f85e38757d" providerId="LiveId" clId="{DCA5AD35-F29F-4A54-97C4-98F4CD8B6431}" dt="2023-12-07T17:38:41.077" v="3240" actId="21"/>
          <ac:spMkLst>
            <pc:docMk/>
            <pc:sldMk cId="1266157980" sldId="260"/>
            <ac:spMk id="16" creationId="{F685F4B4-4174-4802-8880-EBF24FC23D34}"/>
          </ac:spMkLst>
        </pc:spChg>
        <pc:spChg chg="del">
          <ac:chgData name="Nick Burnette" userId="fd98c9f85e38757d" providerId="LiveId" clId="{DCA5AD35-F29F-4A54-97C4-98F4CD8B6431}" dt="2023-12-07T17:38:16.904" v="3235" actId="21"/>
          <ac:spMkLst>
            <pc:docMk/>
            <pc:sldMk cId="1266157980" sldId="260"/>
            <ac:spMk id="17" creationId="{64A8CDE2-952B-4BD3-A740-DF54D4C7E841}"/>
          </ac:spMkLst>
        </pc:spChg>
        <pc:spChg chg="del">
          <ac:chgData name="Nick Burnette" userId="fd98c9f85e38757d" providerId="LiveId" clId="{DCA5AD35-F29F-4A54-97C4-98F4CD8B6431}" dt="2023-12-07T17:38:19.358" v="3236" actId="21"/>
          <ac:spMkLst>
            <pc:docMk/>
            <pc:sldMk cId="1266157980" sldId="260"/>
            <ac:spMk id="22" creationId="{F25A7B72-F802-4A5B-9C15-E6092A747BDA}"/>
          </ac:spMkLst>
        </pc:spChg>
        <pc:spChg chg="add del mod">
          <ac:chgData name="Nick Burnette" userId="fd98c9f85e38757d" providerId="LiveId" clId="{DCA5AD35-F29F-4A54-97C4-98F4CD8B6431}" dt="2023-12-07T17:38:36.104" v="3239" actId="21"/>
          <ac:spMkLst>
            <pc:docMk/>
            <pc:sldMk cId="1266157980" sldId="260"/>
            <ac:spMk id="26" creationId="{3553B0D6-F862-5A55-9E4C-4A649F66D97B}"/>
          </ac:spMkLst>
        </pc:spChg>
        <pc:spChg chg="add del mod">
          <ac:chgData name="Nick Burnette" userId="fd98c9f85e38757d" providerId="LiveId" clId="{DCA5AD35-F29F-4A54-97C4-98F4CD8B6431}" dt="2023-12-07T17:38:31.179" v="3238" actId="21"/>
          <ac:spMkLst>
            <pc:docMk/>
            <pc:sldMk cId="1266157980" sldId="260"/>
            <ac:spMk id="28" creationId="{963B54B7-EFF7-58A2-9337-3B1598D430BB}"/>
          </ac:spMkLst>
        </pc:spChg>
        <pc:spChg chg="add del mod">
          <ac:chgData name="Nick Burnette" userId="fd98c9f85e38757d" providerId="LiveId" clId="{DCA5AD35-F29F-4A54-97C4-98F4CD8B6431}" dt="2023-12-07T17:39:26.092" v="3247" actId="21"/>
          <ac:spMkLst>
            <pc:docMk/>
            <pc:sldMk cId="1266157980" sldId="260"/>
            <ac:spMk id="30" creationId="{364B5D9B-2FBE-0BD6-ADDD-AF57FB7D2907}"/>
          </ac:spMkLst>
        </pc:spChg>
        <pc:graphicFrameChg chg="mod">
          <ac:chgData name="Nick Burnette" userId="fd98c9f85e38757d" providerId="LiveId" clId="{DCA5AD35-F29F-4A54-97C4-98F4CD8B6431}" dt="2023-12-07T17:39:38.010" v="3248"/>
          <ac:graphicFrameMkLst>
            <pc:docMk/>
            <pc:sldMk cId="1266157980" sldId="260"/>
            <ac:graphicFrameMk id="21" creationId="{093B88E5-E854-483F-A761-6A39AF1AE58A}"/>
          </ac:graphicFrameMkLst>
        </pc:graphicFrameChg>
      </pc:sldChg>
      <pc:sldChg chg="modSp mod">
        <pc:chgData name="Nick Burnette" userId="fd98c9f85e38757d" providerId="LiveId" clId="{DCA5AD35-F29F-4A54-97C4-98F4CD8B6431}" dt="2023-12-07T18:01:27.078" v="5273" actId="20577"/>
        <pc:sldMkLst>
          <pc:docMk/>
          <pc:sldMk cId="1935360244" sldId="262"/>
        </pc:sldMkLst>
        <pc:spChg chg="mod">
          <ac:chgData name="Nick Burnette" userId="fd98c9f85e38757d" providerId="LiveId" clId="{DCA5AD35-F29F-4A54-97C4-98F4CD8B6431}" dt="2023-12-07T18:00:41.251" v="5061" actId="6549"/>
          <ac:spMkLst>
            <pc:docMk/>
            <pc:sldMk cId="1935360244" sldId="262"/>
            <ac:spMk id="2" creationId="{7DDD1C66-8B88-4FDA-AFA7-4549E31005F8}"/>
          </ac:spMkLst>
        </pc:spChg>
        <pc:spChg chg="mod">
          <ac:chgData name="Nick Burnette" userId="fd98c9f85e38757d" providerId="LiveId" clId="{DCA5AD35-F29F-4A54-97C4-98F4CD8B6431}" dt="2023-12-07T18:00:59.783" v="5106" actId="14100"/>
          <ac:spMkLst>
            <pc:docMk/>
            <pc:sldMk cId="1935360244" sldId="262"/>
            <ac:spMk id="3" creationId="{AEDF80CF-7487-45BD-99FF-6CB18AC1C2E1}"/>
          </ac:spMkLst>
        </pc:spChg>
        <pc:spChg chg="mod">
          <ac:chgData name="Nick Burnette" userId="fd98c9f85e38757d" providerId="LiveId" clId="{DCA5AD35-F29F-4A54-97C4-98F4CD8B6431}" dt="2023-12-07T18:01:27.078" v="5273" actId="20577"/>
          <ac:spMkLst>
            <pc:docMk/>
            <pc:sldMk cId="1935360244" sldId="262"/>
            <ac:spMk id="5" creationId="{53BA5B48-F9FF-45FC-A3F7-5CEF9A012980}"/>
          </ac:spMkLst>
        </pc:spChg>
      </pc:sldChg>
      <pc:sldChg chg="modSp mod">
        <pc:chgData name="Nick Burnette" userId="fd98c9f85e38757d" providerId="LiveId" clId="{DCA5AD35-F29F-4A54-97C4-98F4CD8B6431}" dt="2023-12-07T18:09:52.310" v="6112" actId="20577"/>
        <pc:sldMkLst>
          <pc:docMk/>
          <pc:sldMk cId="1650012627" sldId="266"/>
        </pc:sldMkLst>
        <pc:spChg chg="mod">
          <ac:chgData name="Nick Burnette" userId="fd98c9f85e38757d" providerId="LiveId" clId="{DCA5AD35-F29F-4A54-97C4-98F4CD8B6431}" dt="2023-12-07T16:59:13.812" v="117" actId="1076"/>
          <ac:spMkLst>
            <pc:docMk/>
            <pc:sldMk cId="1650012627" sldId="266"/>
            <ac:spMk id="2" creationId="{0264C9CC-E38A-467A-8F1C-459375F5EDFF}"/>
          </ac:spMkLst>
        </pc:spChg>
        <pc:spChg chg="mod">
          <ac:chgData name="Nick Burnette" userId="fd98c9f85e38757d" providerId="LiveId" clId="{DCA5AD35-F29F-4A54-97C4-98F4CD8B6431}" dt="2023-12-07T18:09:52.310" v="6112" actId="20577"/>
          <ac:spMkLst>
            <pc:docMk/>
            <pc:sldMk cId="1650012627" sldId="266"/>
            <ac:spMk id="3" creationId="{5ECCBAE3-CEA3-4EE0-83F6-41CFC54D2B4A}"/>
          </ac:spMkLst>
        </pc:spChg>
        <pc:spChg chg="mod">
          <ac:chgData name="Nick Burnette" userId="fd98c9f85e38757d" providerId="LiveId" clId="{DCA5AD35-F29F-4A54-97C4-98F4CD8B6431}" dt="2023-12-07T16:58:22.674" v="73" actId="6549"/>
          <ac:spMkLst>
            <pc:docMk/>
            <pc:sldMk cId="1650012627" sldId="266"/>
            <ac:spMk id="6" creationId="{CDD6760C-D868-43F4-99FB-1B78C91F8FE1}"/>
          </ac:spMkLst>
        </pc:spChg>
      </pc:sldChg>
      <pc:sldChg chg="modSp mod">
        <pc:chgData name="Nick Burnette" userId="fd98c9f85e38757d" providerId="LiveId" clId="{DCA5AD35-F29F-4A54-97C4-98F4CD8B6431}" dt="2023-12-07T18:07:19.651" v="6011" actId="20577"/>
        <pc:sldMkLst>
          <pc:docMk/>
          <pc:sldMk cId="1316663592" sldId="269"/>
        </pc:sldMkLst>
        <pc:spChg chg="mod">
          <ac:chgData name="Nick Burnette" userId="fd98c9f85e38757d" providerId="LiveId" clId="{DCA5AD35-F29F-4A54-97C4-98F4CD8B6431}" dt="2023-12-07T18:06:41.091" v="5938" actId="6549"/>
          <ac:spMkLst>
            <pc:docMk/>
            <pc:sldMk cId="1316663592" sldId="269"/>
            <ac:spMk id="3" creationId="{D46DC636-DB75-49A5-B764-91FF21804DA0}"/>
          </ac:spMkLst>
        </pc:spChg>
        <pc:spChg chg="mod">
          <ac:chgData name="Nick Burnette" userId="fd98c9f85e38757d" providerId="LiveId" clId="{DCA5AD35-F29F-4A54-97C4-98F4CD8B6431}" dt="2023-12-07T18:06:53.538" v="5947" actId="20577"/>
          <ac:spMkLst>
            <pc:docMk/>
            <pc:sldMk cId="1316663592" sldId="269"/>
            <ac:spMk id="4" creationId="{EE5A967A-4C75-4949-9D48-17FD2D8B8B59}"/>
          </ac:spMkLst>
        </pc:spChg>
        <pc:spChg chg="mod">
          <ac:chgData name="Nick Burnette" userId="fd98c9f85e38757d" providerId="LiveId" clId="{DCA5AD35-F29F-4A54-97C4-98F4CD8B6431}" dt="2023-12-07T18:06:59.026" v="5961" actId="20577"/>
          <ac:spMkLst>
            <pc:docMk/>
            <pc:sldMk cId="1316663592" sldId="269"/>
            <ac:spMk id="5" creationId="{E15085CC-458F-4E9F-AF16-A815111FBF00}"/>
          </ac:spMkLst>
        </pc:spChg>
        <pc:spChg chg="mod">
          <ac:chgData name="Nick Burnette" userId="fd98c9f85e38757d" providerId="LiveId" clId="{DCA5AD35-F29F-4A54-97C4-98F4CD8B6431}" dt="2023-12-07T18:07:19.651" v="6011" actId="20577"/>
          <ac:spMkLst>
            <pc:docMk/>
            <pc:sldMk cId="1316663592" sldId="269"/>
            <ac:spMk id="7" creationId="{D10F5C8F-9E7F-4E64-9AF6-329D1654118B}"/>
          </ac:spMkLst>
        </pc:spChg>
      </pc:sldChg>
      <pc:sldChg chg="del">
        <pc:chgData name="Nick Burnette" userId="fd98c9f85e38757d" providerId="LiveId" clId="{DCA5AD35-F29F-4A54-97C4-98F4CD8B6431}" dt="2023-12-07T17:59:50.285" v="5025" actId="2696"/>
        <pc:sldMkLst>
          <pc:docMk/>
          <pc:sldMk cId="2113840733" sldId="270"/>
        </pc:sldMkLst>
      </pc:sldChg>
      <pc:sldChg chg="addSp delSp modSp mod modClrScheme chgLayout">
        <pc:chgData name="Nick Burnette" userId="fd98c9f85e38757d" providerId="LiveId" clId="{DCA5AD35-F29F-4A54-97C4-98F4CD8B6431}" dt="2023-12-07T18:18:05.700" v="6864" actId="20577"/>
        <pc:sldMkLst>
          <pc:docMk/>
          <pc:sldMk cId="1855796050" sldId="271"/>
        </pc:sldMkLst>
        <pc:spChg chg="del">
          <ac:chgData name="Nick Burnette" userId="fd98c9f85e38757d" providerId="LiveId" clId="{DCA5AD35-F29F-4A54-97C4-98F4CD8B6431}" dt="2023-12-07T18:02:29.684" v="5274" actId="21"/>
          <ac:spMkLst>
            <pc:docMk/>
            <pc:sldMk cId="1855796050" sldId="271"/>
            <ac:spMk id="2" creationId="{531D7866-D98C-4600-BEC4-FCE6295FAD25}"/>
          </ac:spMkLst>
        </pc:spChg>
        <pc:spChg chg="mod ord">
          <ac:chgData name="Nick Burnette" userId="fd98c9f85e38757d" providerId="LiveId" clId="{DCA5AD35-F29F-4A54-97C4-98F4CD8B6431}" dt="2023-12-07T18:05:06.852" v="5865" actId="20577"/>
          <ac:spMkLst>
            <pc:docMk/>
            <pc:sldMk cId="1855796050" sldId="271"/>
            <ac:spMk id="3" creationId="{EA45DB45-A744-4939-A7FE-863B69ECEA97}"/>
          </ac:spMkLst>
        </pc:spChg>
        <pc:spChg chg="mod ord">
          <ac:chgData name="Nick Burnette" userId="fd98c9f85e38757d" providerId="LiveId" clId="{DCA5AD35-F29F-4A54-97C4-98F4CD8B6431}" dt="2023-12-07T18:02:47.370" v="5275" actId="700"/>
          <ac:spMkLst>
            <pc:docMk/>
            <pc:sldMk cId="1855796050" sldId="271"/>
            <ac:spMk id="4" creationId="{CAEDD93A-2AFF-4DF7-87EA-7C7F419AC314}"/>
          </ac:spMkLst>
        </pc:spChg>
        <pc:spChg chg="mod ord">
          <ac:chgData name="Nick Burnette" userId="fd98c9f85e38757d" providerId="LiveId" clId="{DCA5AD35-F29F-4A54-97C4-98F4CD8B6431}" dt="2023-12-07T18:03:22.339" v="5328" actId="20577"/>
          <ac:spMkLst>
            <pc:docMk/>
            <pc:sldMk cId="1855796050" sldId="271"/>
            <ac:spMk id="5" creationId="{3A483267-D13E-45C6-895A-743DA26910A7}"/>
          </ac:spMkLst>
        </pc:spChg>
        <pc:spChg chg="add mod ord">
          <ac:chgData name="Nick Burnette" userId="fd98c9f85e38757d" providerId="LiveId" clId="{DCA5AD35-F29F-4A54-97C4-98F4CD8B6431}" dt="2023-12-07T18:05:30" v="5909" actId="14100"/>
          <ac:spMkLst>
            <pc:docMk/>
            <pc:sldMk cId="1855796050" sldId="271"/>
            <ac:spMk id="6" creationId="{C10C84AE-2A24-A7E4-678C-343DC8D70A71}"/>
          </ac:spMkLst>
        </pc:spChg>
        <pc:spChg chg="add mod ord">
          <ac:chgData name="Nick Burnette" userId="fd98c9f85e38757d" providerId="LiveId" clId="{DCA5AD35-F29F-4A54-97C4-98F4CD8B6431}" dt="2023-12-07T18:18:05.700" v="6864" actId="20577"/>
          <ac:spMkLst>
            <pc:docMk/>
            <pc:sldMk cId="1855796050" sldId="271"/>
            <ac:spMk id="7" creationId="{B96BF7E4-D3D7-4DDC-ACB2-8F961AE65AE3}"/>
          </ac:spMkLst>
        </pc:spChg>
        <pc:picChg chg="add mod">
          <ac:chgData name="Nick Burnette" userId="fd98c9f85e38757d" providerId="LiveId" clId="{DCA5AD35-F29F-4A54-97C4-98F4CD8B6431}" dt="2023-12-07T18:06:24.613" v="5915" actId="1076"/>
          <ac:picMkLst>
            <pc:docMk/>
            <pc:sldMk cId="1855796050" sldId="271"/>
            <ac:picMk id="9" creationId="{9F34F7DF-A77B-4B8C-B1A5-7EFF1E5F3AAA}"/>
          </ac:picMkLst>
        </pc:picChg>
      </pc:sldChg>
      <pc:sldChg chg="modSp mod">
        <pc:chgData name="Nick Burnette" userId="fd98c9f85e38757d" providerId="LiveId" clId="{DCA5AD35-F29F-4A54-97C4-98F4CD8B6431}" dt="2023-12-07T18:09:35.692" v="6111" actId="255"/>
        <pc:sldMkLst>
          <pc:docMk/>
          <pc:sldMk cId="59582380" sldId="272"/>
        </pc:sldMkLst>
        <pc:spChg chg="mod">
          <ac:chgData name="Nick Burnette" userId="fd98c9f85e38757d" providerId="LiveId" clId="{DCA5AD35-F29F-4A54-97C4-98F4CD8B6431}" dt="2023-12-07T17:08:12.242" v="1047" actId="6549"/>
          <ac:spMkLst>
            <pc:docMk/>
            <pc:sldMk cId="59582380" sldId="272"/>
            <ac:spMk id="4" creationId="{E98DCA46-603B-4178-8707-30E192CE6B8D}"/>
          </ac:spMkLst>
        </pc:spChg>
        <pc:spChg chg="mod">
          <ac:chgData name="Nick Burnette" userId="fd98c9f85e38757d" providerId="LiveId" clId="{DCA5AD35-F29F-4A54-97C4-98F4CD8B6431}" dt="2023-12-07T18:09:35.692" v="6111" actId="255"/>
          <ac:spMkLst>
            <pc:docMk/>
            <pc:sldMk cId="59582380" sldId="272"/>
            <ac:spMk id="8" creationId="{5FC6C278-4035-446A-A94B-030E792FDDF5}"/>
          </ac:spMkLst>
        </pc:spChg>
      </pc:sldChg>
      <pc:sldChg chg="new del">
        <pc:chgData name="Nick Burnette" userId="fd98c9f85e38757d" providerId="LiveId" clId="{DCA5AD35-F29F-4A54-97C4-98F4CD8B6431}" dt="2023-12-07T18:05:46.729" v="5911" actId="2696"/>
        <pc:sldMkLst>
          <pc:docMk/>
          <pc:sldMk cId="4062698162" sldId="27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8C-473F-91FD-A876418816A2}"/>
              </c:ext>
            </c:extLst>
          </c:dPt>
          <c:dPt>
            <c:idx val="1"/>
            <c:bubble3D val="0"/>
            <c:spPr>
              <a:solidFill>
                <a:schemeClr val="accent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0A-4A49-A520-6FB0B0F004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8C-473F-91FD-A876418816A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E0A-4A49-A520-6FB0B0F0044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0A-4A49-A520-6FB0B0F00448}"/>
              </c:ext>
            </c:extLst>
          </c:dPt>
          <c:dPt>
            <c:idx val="5"/>
            <c:bubble3D val="0"/>
            <c:spPr>
              <a:solidFill>
                <a:schemeClr val="accent2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E0A-4A49-A520-6FB0B0F00448}"/>
              </c:ext>
            </c:extLst>
          </c:dPt>
          <c:cat>
            <c:strRef>
              <c:f>Sheet1!$A$2:$A$7</c:f>
              <c:strCache>
                <c:ptCount val="5"/>
                <c:pt idx="0">
                  <c:v>Initiation</c:v>
                </c:pt>
                <c:pt idx="1">
                  <c:v>Planning</c:v>
                </c:pt>
                <c:pt idx="2">
                  <c:v>Implementa</c:v>
                </c:pt>
                <c:pt idx="3">
                  <c:v>Review</c:v>
                </c:pt>
                <c:pt idx="4">
                  <c:v>Release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10</c:v>
                </c:pt>
                <c:pt idx="2">
                  <c:v>50</c:v>
                </c:pt>
                <c:pt idx="3">
                  <c:v>10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A-4A49-A520-6FB0B0F004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07.12.2023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07.12.2023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xweb.com/blog/agile-statistics" TargetMode="External"/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indeed.com/career-advice/career-development/scrum-phases" TargetMode="External"/><Relationship Id="rId5" Type="http://schemas.openxmlformats.org/officeDocument/2006/relationships/hyperlink" Target="https://www.atlassian.com/agile/scrum/roles" TargetMode="External"/><Relationship Id="rId4" Type="http://schemas.openxmlformats.org/officeDocument/2006/relationships/hyperlink" Target="https://www.zippia.com/advice/agile-statist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61" y="1002660"/>
            <a:ext cx="5690680" cy="1517356"/>
          </a:xfrm>
        </p:spPr>
        <p:txBody>
          <a:bodyPr/>
          <a:lstStyle/>
          <a:p>
            <a:r>
              <a:rPr lang="en-US" dirty="0" err="1"/>
              <a:t>ChadaTech</a:t>
            </a:r>
            <a:br>
              <a:rPr lang="en-US" dirty="0"/>
            </a:br>
            <a:r>
              <a:rPr lang="en-US" dirty="0"/>
              <a:t>and AGILE:</a:t>
            </a:r>
            <a:br>
              <a:rPr lang="en-US" dirty="0"/>
            </a:br>
            <a:r>
              <a:rPr lang="en-US" dirty="0"/>
              <a:t>SNHU Travel</a:t>
            </a:r>
            <a:br>
              <a:rPr lang="en-US" dirty="0"/>
            </a:b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D6760C-D868-43F4-99FB-1B78C91F8F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Transition from Waterfall to Scrum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CBAE3-CEA3-4EE0-83F6-41CFC54D2B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Nick Burnette</a:t>
            </a:r>
          </a:p>
          <a:p>
            <a:r>
              <a:rPr lang="en-US" dirty="0"/>
              <a:t>December 2023</a:t>
            </a:r>
          </a:p>
          <a:p>
            <a:r>
              <a:rPr lang="en-US" dirty="0" err="1"/>
              <a:t>ChadaTech</a:t>
            </a:r>
            <a:endParaRPr lang="ru-RU" dirty="0"/>
          </a:p>
        </p:txBody>
      </p:sp>
      <p:pic>
        <p:nvPicPr>
          <p:cNvPr id="12" name="Picture Placeholder 11" descr="Beautiful cliff sea town on sunset">
            <a:extLst>
              <a:ext uri="{FF2B5EF4-FFF2-40B4-BE49-F238E27FC236}">
                <a16:creationId xmlns:a16="http://schemas.microsoft.com/office/drawing/2014/main" id="{A93ACF4C-E9B0-426E-B719-A441974AD9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14573" r="421"/>
          <a:stretch/>
        </p:blipFill>
        <p:spPr>
          <a:xfrm>
            <a:off x="4614953" y="0"/>
            <a:ext cx="7585924" cy="5949573"/>
          </a:xfrm>
        </p:spPr>
      </p:pic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838200" y="2459504"/>
            <a:ext cx="103847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0070C0"/>
                </a:solidFill>
              </a:rPr>
              <a:t>Patel</a:t>
            </a:r>
            <a:r>
              <a:rPr lang="en-US" sz="1400" dirty="0">
                <a:solidFill>
                  <a:srgbClr val="0070C0"/>
                </a:solidFill>
              </a:rPr>
              <a:t>, “Exploring the Latest Trends in Agile Statistics for 2024”, 2023, </a:t>
            </a:r>
            <a:r>
              <a:rPr lang="en-US" sz="1400" dirty="0">
                <a:solidFill>
                  <a:srgbClr val="0070C0"/>
                </a:solidFill>
                <a:hlinkClick r:id="rId3"/>
              </a:rPr>
              <a:t>https://radixweb.com/blog/agile-statistics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u="sng" dirty="0">
                <a:solidFill>
                  <a:srgbClr val="0070C0"/>
                </a:solidFill>
              </a:rPr>
              <a:t>Flynn</a:t>
            </a:r>
            <a:r>
              <a:rPr lang="en-US" sz="1400" dirty="0">
                <a:solidFill>
                  <a:srgbClr val="0070C0"/>
                </a:solidFill>
              </a:rPr>
              <a:t>, “16 Amazing Agile Statistics [2023]…”,  2022, </a:t>
            </a:r>
            <a:r>
              <a:rPr lang="en-US" sz="1400" dirty="0">
                <a:solidFill>
                  <a:srgbClr val="0070C0"/>
                </a:solidFill>
                <a:hlinkClick r:id="rId4"/>
              </a:rPr>
              <a:t>https://www.zippia.com/advice/agile-statistics/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</a:p>
          <a:p>
            <a:r>
              <a:rPr lang="en-US" sz="1400" u="sng" dirty="0">
                <a:solidFill>
                  <a:srgbClr val="0070C0"/>
                </a:solidFill>
              </a:rPr>
              <a:t>West,</a:t>
            </a:r>
            <a:r>
              <a:rPr lang="en-US" sz="1400" dirty="0">
                <a:solidFill>
                  <a:srgbClr val="0070C0"/>
                </a:solidFill>
              </a:rPr>
              <a:t> “Agile scrum roles and responsibilities”, n.d., </a:t>
            </a:r>
            <a:r>
              <a:rPr lang="en-US" sz="1400" dirty="0">
                <a:solidFill>
                  <a:srgbClr val="0070C0"/>
                </a:solidFill>
                <a:hlinkClick r:id="rId5"/>
              </a:rPr>
              <a:t>https://www.atlassian.com/agile/scrum/roles</a:t>
            </a:r>
            <a:endParaRPr lang="en-US" sz="1400" dirty="0">
              <a:solidFill>
                <a:srgbClr val="0070C0"/>
              </a:solidFill>
            </a:endParaRPr>
          </a:p>
          <a:p>
            <a:r>
              <a:rPr lang="en-US" sz="1400" u="sng" dirty="0">
                <a:solidFill>
                  <a:srgbClr val="0070C0"/>
                </a:solidFill>
              </a:rPr>
              <a:t>Unknown,</a:t>
            </a:r>
            <a:r>
              <a:rPr lang="en-US" sz="1400" dirty="0">
                <a:solidFill>
                  <a:srgbClr val="0070C0"/>
                </a:solidFill>
              </a:rPr>
              <a:t> “5 Scrum Phases for Project Management (Plus Benefits)”, 2022, </a:t>
            </a:r>
            <a:r>
              <a:rPr lang="en-US" sz="1000" dirty="0">
                <a:solidFill>
                  <a:srgbClr val="0070C0"/>
                </a:solidFill>
                <a:hlinkClick r:id="rId6"/>
              </a:rPr>
              <a:t>https://www.indeed.com/career-advice/career-development/scrum-phases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400" u="sng" dirty="0" err="1">
                <a:solidFill>
                  <a:srgbClr val="0070C0"/>
                </a:solidFill>
              </a:rPr>
              <a:t>Laoyan</a:t>
            </a:r>
            <a:r>
              <a:rPr lang="en-US" sz="1400" u="sng" dirty="0">
                <a:solidFill>
                  <a:srgbClr val="0070C0"/>
                </a:solidFill>
              </a:rPr>
              <a:t>,</a:t>
            </a:r>
            <a:r>
              <a:rPr lang="en-US" sz="1400" dirty="0">
                <a:solidFill>
                  <a:srgbClr val="0070C0"/>
                </a:solidFill>
              </a:rPr>
              <a:t> “Everything you need to know about waterfall project management”, 2022, </a:t>
            </a:r>
            <a:r>
              <a:rPr lang="en-US" sz="900" u="sng" dirty="0">
                <a:solidFill>
                  <a:srgbClr val="0070C0"/>
                </a:solidFill>
              </a:rPr>
              <a:t>https://asana.com/resources/waterfall-project-management-methodology</a:t>
            </a:r>
            <a:endParaRPr lang="en-US" sz="900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31CC7-E576-44E9-B0ED-A55CB196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 of AGILE Shift</a:t>
            </a:r>
            <a:endParaRPr lang="ru-RU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8F92ECC-81D7-46DF-AF27-3388655CE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717654"/>
            <a:ext cx="6843278" cy="1223953"/>
          </a:xfrm>
        </p:spPr>
        <p:txBody>
          <a:bodyPr>
            <a:normAutofit/>
          </a:bodyPr>
          <a:lstStyle/>
          <a:p>
            <a:r>
              <a:rPr lang="en-US" dirty="0" err="1"/>
              <a:t>ChadaTech</a:t>
            </a:r>
            <a:r>
              <a:rPr lang="en-US" dirty="0"/>
              <a:t> recently underwent the shift from a waterfall method to an agile one during their assignment for SNHU Travel.  Here’s how it happened!</a:t>
            </a:r>
            <a:endParaRPr lang="ru-RU" dirty="0"/>
          </a:p>
        </p:txBody>
      </p:sp>
      <p:pic>
        <p:nvPicPr>
          <p:cNvPr id="10" name="Picture Placeholder 9" descr="Cottages In The Middle Of Beach">
            <a:extLst>
              <a:ext uri="{FF2B5EF4-FFF2-40B4-BE49-F238E27FC236}">
                <a16:creationId xmlns:a16="http://schemas.microsoft.com/office/drawing/2014/main" id="{262D17B0-1557-47A2-A8D6-91730FF9DB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70" t="43102" r="70" b="22996"/>
          <a:stretch/>
        </p:blipFill>
        <p:spPr>
          <a:xfrm>
            <a:off x="912412" y="2855343"/>
            <a:ext cx="11271651" cy="2067510"/>
          </a:xfr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906A6D-64CC-4021-B842-B0B179AB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Wooden view desk on ocean's shore">
            <a:extLst>
              <a:ext uri="{FF2B5EF4-FFF2-40B4-BE49-F238E27FC236}">
                <a16:creationId xmlns:a16="http://schemas.microsoft.com/office/drawing/2014/main" id="{60E4B91E-CC99-49A7-B26A-644201DA68F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1675" r="32054" b="10380"/>
          <a:stretch/>
        </p:blipFill>
        <p:spPr>
          <a:xfrm>
            <a:off x="1396781" y="0"/>
            <a:ext cx="3894833" cy="565633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38EE8B-1608-4FFC-96B5-595AB97B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Company Background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93FF-1360-4523-8547-5192EDA8BB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10023" y="2050475"/>
            <a:ext cx="4548187" cy="89113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ChadaTech</a:t>
            </a:r>
            <a:r>
              <a:rPr lang="en-US" dirty="0"/>
              <a:t> was an already successful company using a waterfall approach.  They sought to improve their methods and transition to an Agile methodology.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C56E-82FC-4B02-954F-3AFACF2E8C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ChadaTech</a:t>
            </a:r>
            <a:r>
              <a:rPr lang="en-US" dirty="0"/>
              <a:t> had a history of delivering well designed applications.  But they endured struggles to do so using the waterfall approach. </a:t>
            </a:r>
          </a:p>
          <a:p>
            <a:r>
              <a:rPr lang="en-US" dirty="0"/>
              <a:t>According to Radix, 61% of companies use agile for software development and company-wide digital transformation (Patel, 2023).</a:t>
            </a:r>
          </a:p>
          <a:p>
            <a:r>
              <a:rPr lang="en-US" dirty="0"/>
              <a:t>According to </a:t>
            </a:r>
            <a:r>
              <a:rPr lang="en-US" dirty="0" err="1"/>
              <a:t>Zippia</a:t>
            </a:r>
            <a:r>
              <a:rPr lang="en-US" dirty="0"/>
              <a:t>, Agile projects are nearly 1.5x more successful than waterfall projects (Flynn, 2022).</a:t>
            </a:r>
          </a:p>
          <a:p>
            <a:r>
              <a:rPr lang="en-US" dirty="0" err="1"/>
              <a:t>ChadaTech</a:t>
            </a:r>
            <a:r>
              <a:rPr lang="en-US" dirty="0"/>
              <a:t> saw an opportunity to improve their functions and remain competitive for future customers, ultimately improving their profits as a company.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F41B9-CDD2-4DAB-9FE1-AA9A8E082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A3C64-206A-47DC-8E31-F719E356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6898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79B87-4AA7-436A-A28E-213168C1C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Roles of a Scrum-agile team</a:t>
            </a:r>
            <a:endParaRPr lang="ru-R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A95CB00-346A-4BCB-AB0E-28FBDAD2E1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11115" y="2374900"/>
            <a:ext cx="4565650" cy="838979"/>
          </a:xfrm>
        </p:spPr>
        <p:txBody>
          <a:bodyPr/>
          <a:lstStyle/>
          <a:p>
            <a:r>
              <a:rPr lang="en-US" dirty="0"/>
              <a:t>Of all agile methodologies, the team decided on SCRUM.  Here are the roles assigned (West, n.d.).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3406" y="3213879"/>
            <a:ext cx="4548187" cy="170822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Product Owner</a:t>
            </a:r>
            <a:r>
              <a:rPr lang="en-US" dirty="0"/>
              <a:t>: they understand the customer and the business requirements.  They are responsible for delivering the most value.</a:t>
            </a:r>
          </a:p>
          <a:p>
            <a:r>
              <a:rPr lang="en-US" b="1" dirty="0"/>
              <a:t>Scrum Master</a:t>
            </a:r>
            <a:r>
              <a:rPr lang="en-US" dirty="0"/>
              <a:t>: they are they glue that holds everything together.  They help the product owner define value, and the development team deliver that value.</a:t>
            </a:r>
          </a:p>
          <a:p>
            <a:r>
              <a:rPr lang="en-US" b="1" dirty="0"/>
              <a:t>Developer</a:t>
            </a:r>
            <a:r>
              <a:rPr lang="en-US" dirty="0"/>
              <a:t>: they are self-organized, have the technical abilities, and they deliver the work through sprints.  They meet in a daily scrum to provide transparency of work, seek help, and highlight issues. </a:t>
            </a:r>
            <a:endParaRPr lang="ru-RU" dirty="0"/>
          </a:p>
        </p:txBody>
      </p:sp>
      <p:pic>
        <p:nvPicPr>
          <p:cNvPr id="14" name="Picture Placeholder 13" descr="Boat on sunset sea">
            <a:extLst>
              <a:ext uri="{FF2B5EF4-FFF2-40B4-BE49-F238E27FC236}">
                <a16:creationId xmlns:a16="http://schemas.microsoft.com/office/drawing/2014/main" id="{6D2A2984-909C-46E6-BA11-B06EBD98F0D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8" t="19053" r="-18" b="-174"/>
          <a:stretch/>
        </p:blipFill>
        <p:spPr>
          <a:xfrm>
            <a:off x="5771770" y="1483675"/>
            <a:ext cx="6421408" cy="343842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F8E1FB-FE5C-46BC-83C4-88721E70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Placeholder 20" descr="Pie chart">
            <a:extLst>
              <a:ext uri="{FF2B5EF4-FFF2-40B4-BE49-F238E27FC236}">
                <a16:creationId xmlns:a16="http://schemas.microsoft.com/office/drawing/2014/main" id="{093B88E5-E854-483F-A761-6A39AF1AE58A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50938436"/>
              </p:ext>
            </p:extLst>
          </p:nvPr>
        </p:nvGraphicFramePr>
        <p:xfrm>
          <a:off x="798795" y="1087668"/>
          <a:ext cx="4509470" cy="459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991AEBC-6D9D-4D30-BB4C-43FE13703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5 Phases of Development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FDBF9-B20C-4919-9CE3-90C6CDC85B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1053333"/>
          </a:xfrm>
        </p:spPr>
        <p:txBody>
          <a:bodyPr/>
          <a:lstStyle/>
          <a:p>
            <a:r>
              <a:rPr lang="en-US" dirty="0"/>
              <a:t>These are the development phases in a typical Scrum-agile project, which </a:t>
            </a:r>
            <a:r>
              <a:rPr lang="en-US" dirty="0" err="1"/>
              <a:t>ChadaTech</a:t>
            </a:r>
            <a:r>
              <a:rPr lang="en-US" dirty="0"/>
              <a:t> emulated closely </a:t>
            </a:r>
            <a:r>
              <a:rPr lang="en-US" sz="1200" dirty="0"/>
              <a:t>(5 Scrum Phases for Project Management…, 2022) </a:t>
            </a:r>
            <a:endParaRPr lang="ru-RU" sz="1200" dirty="0"/>
          </a:p>
        </p:txBody>
      </p:sp>
      <p:sp>
        <p:nvSpPr>
          <p:cNvPr id="23" name="Oval 22" descr="Circle shape">
            <a:extLst>
              <a:ext uri="{FF2B5EF4-FFF2-40B4-BE49-F238E27FC236}">
                <a16:creationId xmlns:a16="http://schemas.microsoft.com/office/drawing/2014/main" id="{C3485789-E496-4110-A15B-8E4775849942}"/>
              </a:ext>
            </a:extLst>
          </p:cNvPr>
          <p:cNvSpPr/>
          <p:nvPr/>
        </p:nvSpPr>
        <p:spPr>
          <a:xfrm>
            <a:off x="5732367" y="3774029"/>
            <a:ext cx="384048" cy="384048"/>
          </a:xfrm>
          <a:prstGeom prst="ellipse">
            <a:avLst/>
          </a:pr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E50F9B-A11D-40B9-B83F-DDF3E10343C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30%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4C8D5B9-69C7-4696-B552-5307926F58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Initiation</a:t>
            </a:r>
            <a:endParaRPr lang="ru-RU" dirty="0"/>
          </a:p>
        </p:txBody>
      </p:sp>
      <p:sp>
        <p:nvSpPr>
          <p:cNvPr id="24" name="Oval 23" descr="Circle shape">
            <a:extLst>
              <a:ext uri="{FF2B5EF4-FFF2-40B4-BE49-F238E27FC236}">
                <a16:creationId xmlns:a16="http://schemas.microsoft.com/office/drawing/2014/main" id="{FC7368B7-D4B3-45CE-95D8-0AA892A56116}"/>
              </a:ext>
            </a:extLst>
          </p:cNvPr>
          <p:cNvSpPr/>
          <p:nvPr/>
        </p:nvSpPr>
        <p:spPr>
          <a:xfrm>
            <a:off x="7671881" y="3774029"/>
            <a:ext cx="384048" cy="384048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D2CE79-7062-4C12-A2AE-683EAD4CCE0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en-US" dirty="0"/>
              <a:t>25%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FB3E19-7A7E-47B8-A21F-09F559854C8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Planning and Estimation</a:t>
            </a:r>
            <a:endParaRPr lang="ru-RU" dirty="0"/>
          </a:p>
        </p:txBody>
      </p:sp>
      <p:sp>
        <p:nvSpPr>
          <p:cNvPr id="25" name="Oval 24" descr="Circle shape">
            <a:extLst>
              <a:ext uri="{FF2B5EF4-FFF2-40B4-BE49-F238E27FC236}">
                <a16:creationId xmlns:a16="http://schemas.microsoft.com/office/drawing/2014/main" id="{CB3E6EAD-AA8B-4D6A-B852-670A3BE077FA}"/>
              </a:ext>
            </a:extLst>
          </p:cNvPr>
          <p:cNvSpPr/>
          <p:nvPr/>
        </p:nvSpPr>
        <p:spPr>
          <a:xfrm>
            <a:off x="9611395" y="3774029"/>
            <a:ext cx="384048" cy="384048"/>
          </a:xfrm>
          <a:prstGeom prst="ellipse">
            <a:avLst/>
          </a:pr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DFECF88-E632-4781-8739-84E6E892DC4D}"/>
              </a:ext>
            </a:extLst>
          </p:cNvPr>
          <p:cNvSpPr>
            <a:spLocks noGrp="1"/>
          </p:cNvSpPr>
          <p:nvPr>
            <p:ph type="body" idx="28"/>
          </p:nvPr>
        </p:nvSpPr>
        <p:spPr/>
        <p:txBody>
          <a:bodyPr/>
          <a:lstStyle/>
          <a:p>
            <a:r>
              <a:rPr lang="en-US" dirty="0"/>
              <a:t>20%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1D0B53C-EBAB-4000-8108-72EE7F62A9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Implementation</a:t>
            </a:r>
            <a:endParaRPr lang="ru-RU" dirty="0"/>
          </a:p>
        </p:txBody>
      </p:sp>
      <p:sp>
        <p:nvSpPr>
          <p:cNvPr id="19" name="Oval 18" descr="Circle shape">
            <a:extLst>
              <a:ext uri="{FF2B5EF4-FFF2-40B4-BE49-F238E27FC236}">
                <a16:creationId xmlns:a16="http://schemas.microsoft.com/office/drawing/2014/main" id="{74F8D4E4-1B47-416C-9A28-44D029B05DF3}"/>
              </a:ext>
            </a:extLst>
          </p:cNvPr>
          <p:cNvSpPr/>
          <p:nvPr/>
        </p:nvSpPr>
        <p:spPr>
          <a:xfrm>
            <a:off x="5732392" y="4506094"/>
            <a:ext cx="384048" cy="384048"/>
          </a:xfrm>
          <a:prstGeom prst="ellipse">
            <a:avLst/>
          </a:prstGeom>
          <a:solidFill>
            <a:schemeClr val="accent4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0CA877-BC73-44B2-B723-8023CA00ED00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508980-C5CA-4BC3-A366-9BA1490CA43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Reviewing</a:t>
            </a:r>
            <a:endParaRPr lang="ru-RU" dirty="0"/>
          </a:p>
        </p:txBody>
      </p:sp>
      <p:sp>
        <p:nvSpPr>
          <p:cNvPr id="20" name="Oval 19" descr="Circle shape">
            <a:extLst>
              <a:ext uri="{FF2B5EF4-FFF2-40B4-BE49-F238E27FC236}">
                <a16:creationId xmlns:a16="http://schemas.microsoft.com/office/drawing/2014/main" id="{46B993A4-B156-41FD-9B95-16911035EAA1}"/>
              </a:ext>
            </a:extLst>
          </p:cNvPr>
          <p:cNvSpPr/>
          <p:nvPr/>
        </p:nvSpPr>
        <p:spPr>
          <a:xfrm>
            <a:off x="7671906" y="4506094"/>
            <a:ext cx="384048" cy="384048"/>
          </a:xfrm>
          <a:prstGeom prst="ellipse">
            <a:avLst/>
          </a:prstGeom>
          <a:solidFill>
            <a:schemeClr val="accent2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800B5B-000C-40A0-984E-296FEF26F894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en-US" dirty="0"/>
              <a:t>10%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C76F4DF-E770-433B-A99B-E75E3AD5B84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Releasing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7EDA2-3620-47DB-BD1A-9C3633AE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AECDC-7310-4573-BE1D-3F708C830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157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39155-1F5E-4F48-B50E-F00D8FC53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 Waterfall comparison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C6D235-86D2-43F6-A7D1-0DD3DC936D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Software Lifecycle Development phases, waterfall compared to agile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F92D8-1371-40FE-AB90-C65DFF928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Waterfall Approach </a:t>
            </a:r>
            <a:r>
              <a:rPr lang="en-US" sz="1700" dirty="0"/>
              <a:t>(</a:t>
            </a:r>
            <a:r>
              <a:rPr lang="en-US" sz="1700" dirty="0" err="1"/>
              <a:t>Laoyan</a:t>
            </a:r>
            <a:r>
              <a:rPr lang="en-US" sz="1700" dirty="0"/>
              <a:t>, 2022)</a:t>
            </a:r>
            <a:endParaRPr lang="ru-RU" sz="17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CA970E-796E-4258-8457-D1CEF7B4B866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Requirements Phase:</a:t>
            </a:r>
            <a:r>
              <a:rPr lang="en-US" dirty="0"/>
              <a:t> initial planning process.  For SNHU Travel, requirements were not initially known (detox additions) and could have created problems later in development. </a:t>
            </a:r>
          </a:p>
          <a:p>
            <a:r>
              <a:rPr lang="en-US" b="1" dirty="0"/>
              <a:t>System Design Phase: </a:t>
            </a:r>
            <a:r>
              <a:rPr lang="en-US" dirty="0"/>
              <a:t>Project team specifies what hardware the team will be using and other detailed information such as program languages.</a:t>
            </a:r>
            <a:endParaRPr lang="en-US" b="1" dirty="0"/>
          </a:p>
          <a:p>
            <a:r>
              <a:rPr lang="en-US" b="1" dirty="0"/>
              <a:t>Implementation Phase: </a:t>
            </a:r>
            <a:r>
              <a:rPr lang="en-US" dirty="0"/>
              <a:t>Team begins full development to build the software as outlined.  When SNHU Travel added Detox/Wellness, it may not have been an easy transition here.</a:t>
            </a:r>
          </a:p>
          <a:p>
            <a:r>
              <a:rPr lang="en-US" b="1" dirty="0"/>
              <a:t>Testing Phase:</a:t>
            </a:r>
            <a:r>
              <a:rPr lang="en-US" dirty="0"/>
              <a:t> Project is handed over to QA testers searching for bugs and errors.</a:t>
            </a:r>
            <a:endParaRPr lang="en-US" b="1" dirty="0"/>
          </a:p>
          <a:p>
            <a:r>
              <a:rPr lang="en-US" b="1" dirty="0"/>
              <a:t>Deployment Phase: </a:t>
            </a:r>
            <a:r>
              <a:rPr lang="en-US" dirty="0"/>
              <a:t>Software gets deployed to the end user here, deliverable is launched.</a:t>
            </a:r>
          </a:p>
          <a:p>
            <a:r>
              <a:rPr lang="en-US" b="1" dirty="0"/>
              <a:t>Maintenance Phase</a:t>
            </a:r>
            <a:r>
              <a:rPr lang="en-US" dirty="0"/>
              <a:t>: Once deployed, new bugs or software updates are continuously worked on in this stage.</a:t>
            </a:r>
          </a:p>
          <a:p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AB4F18-AE38-4488-9473-A828459DA8A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155960" y="2959593"/>
            <a:ext cx="4183650" cy="469407"/>
          </a:xfrm>
        </p:spPr>
        <p:txBody>
          <a:bodyPr>
            <a:normAutofit fontScale="40000" lnSpcReduction="20000"/>
          </a:bodyPr>
          <a:lstStyle/>
          <a:p>
            <a:r>
              <a:rPr lang="en-US" sz="5000" dirty="0"/>
              <a:t>Scrum-agile approach </a:t>
            </a:r>
            <a:r>
              <a:rPr lang="en-US" sz="2800" dirty="0"/>
              <a:t>(5 Scrum Phases…, 2022) 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63B63A5-075F-4429-8F7A-8E50D349717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Initiation Phase: </a:t>
            </a:r>
            <a:r>
              <a:rPr lang="en-US" dirty="0"/>
              <a:t>the vision for the project is created here, including identification of stakeholders, Scrum Master, and other important roles.  </a:t>
            </a:r>
          </a:p>
          <a:p>
            <a:r>
              <a:rPr lang="en-US" b="1" dirty="0"/>
              <a:t>Planning and Estimation: </a:t>
            </a:r>
            <a:r>
              <a:rPr lang="en-US" dirty="0"/>
              <a:t>Sprints are planned, and backlog is created and organized. Estimates are also created here.  This process is repeatable. </a:t>
            </a:r>
          </a:p>
          <a:p>
            <a:r>
              <a:rPr lang="en-US" b="1" dirty="0"/>
              <a:t>Implementation Phase: </a:t>
            </a:r>
            <a:r>
              <a:rPr lang="en-US" dirty="0"/>
              <a:t>Team goes on sprints as planned.  Backlog is maintained as items are completed or new items are added.  This process is repeatable.  </a:t>
            </a:r>
          </a:p>
          <a:p>
            <a:r>
              <a:rPr lang="en-US" b="1" dirty="0"/>
              <a:t>Reviewing Phase: </a:t>
            </a:r>
            <a:r>
              <a:rPr lang="en-US" dirty="0"/>
              <a:t>The review phase provides meetings with the team to discuss opportunities and what went well.  It allows the team to adjust processes to be more successful for future projects. </a:t>
            </a:r>
            <a:endParaRPr lang="en-US" b="1" dirty="0"/>
          </a:p>
          <a:p>
            <a:r>
              <a:rPr lang="en-US" b="1" dirty="0"/>
              <a:t>Releasing Phase: </a:t>
            </a:r>
            <a:r>
              <a:rPr lang="en-US" dirty="0"/>
              <a:t>All final products are delivered to stakeholders.  </a:t>
            </a:r>
            <a:endParaRPr lang="en-US" b="1" dirty="0"/>
          </a:p>
          <a:p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5FF61B-147F-4149-9E50-36696641E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olorful cliff city near ocean shore">
            <a:extLst>
              <a:ext uri="{FF2B5EF4-FFF2-40B4-BE49-F238E27FC236}">
                <a16:creationId xmlns:a16="http://schemas.microsoft.com/office/drawing/2014/main" id="{74ED1216-A221-4C9B-B39B-71A3E4D9E4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3230" b="132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DD1C66-8B88-4FDA-AFA7-4549E3100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consider!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A5B48-F9FF-45FC-A3F7-5CEF9A012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3917" y="5718810"/>
            <a:ext cx="6475096" cy="946532"/>
          </a:xfrm>
        </p:spPr>
        <p:txBody>
          <a:bodyPr/>
          <a:lstStyle/>
          <a:p>
            <a:r>
              <a:rPr lang="en-US" dirty="0"/>
              <a:t>So, what are the factors for choosing a waterfall or an agile approach?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F80CF-7487-45BD-99FF-6CB18AC1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89" y="5797769"/>
            <a:ext cx="2741793" cy="365125"/>
          </a:xfrm>
        </p:spPr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E29B3-D5FF-478A-848A-934E75A49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5360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5DB45-A744-4939-A7FE-863B69E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Nick Burnette December 2023 </a:t>
            </a:r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EDD93A-2AFF-4DF7-87EA-7C7F419A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83267-D13E-45C6-895A-743DA26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</a:t>
            </a:r>
            <a:r>
              <a:rPr lang="en-US" dirty="0" err="1"/>
              <a:t>ChadaTech</a:t>
            </a:r>
            <a:r>
              <a:rPr lang="en-US" dirty="0"/>
              <a:t> employee’s opinion: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6BF7E4-D3D7-4DDC-ACB2-8F961AE6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1"/>
            <a:ext cx="3932237" cy="34601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it comes to choosing between the waterfall and the agile approach, it seems safe to say that the biggest factor is </a:t>
            </a:r>
            <a:r>
              <a:rPr lang="en-US" u="sng" dirty="0"/>
              <a:t>uncertainty</a:t>
            </a:r>
            <a:r>
              <a:rPr lang="en-US" dirty="0"/>
              <a:t>.  </a:t>
            </a:r>
          </a:p>
          <a:p>
            <a:r>
              <a:rPr lang="en-US" dirty="0"/>
              <a:t>A new project or a project with uncertain pathways will benefit from having an </a:t>
            </a:r>
            <a:r>
              <a:rPr lang="en-US" b="1" dirty="0"/>
              <a:t>Agile</a:t>
            </a:r>
            <a:r>
              <a:rPr lang="en-US" dirty="0"/>
              <a:t> approach because it is built to address unexpected issues.</a:t>
            </a:r>
          </a:p>
          <a:p>
            <a:r>
              <a:rPr lang="en-US" dirty="0"/>
              <a:t>A repeatable project that has been done many times will be easy to anticipate, and in this situation a </a:t>
            </a:r>
            <a:r>
              <a:rPr lang="en-US" b="1" dirty="0"/>
              <a:t>waterfall</a:t>
            </a:r>
            <a:r>
              <a:rPr lang="en-US" dirty="0"/>
              <a:t> approach would be the best. </a:t>
            </a:r>
          </a:p>
          <a:p>
            <a:r>
              <a:rPr lang="en-US" dirty="0"/>
              <a:t>Given that the developer’s environment seems to change rapidly, the </a:t>
            </a:r>
            <a:r>
              <a:rPr lang="en-US" b="1" u="sng" dirty="0"/>
              <a:t>agile</a:t>
            </a:r>
            <a:r>
              <a:rPr lang="en-US" dirty="0"/>
              <a:t> approach should be our default setting.  A waterfall approach could still be appropriate on a case-by-case basis.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C84AE-2A24-A7E4-678C-343DC8D70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743526"/>
          </a:xfrm>
        </p:spPr>
        <p:txBody>
          <a:bodyPr/>
          <a:lstStyle/>
          <a:p>
            <a:r>
              <a:rPr lang="en-US" dirty="0"/>
              <a:t>SNHU Travel knows Wellness Packages!</a:t>
            </a:r>
          </a:p>
        </p:txBody>
      </p:sp>
      <p:pic>
        <p:nvPicPr>
          <p:cNvPr id="9" name="Picture 8" descr="A person in a red robe standing next to a person lying on a massage table&#10;&#10;Description automatically generated">
            <a:extLst>
              <a:ext uri="{FF2B5EF4-FFF2-40B4-BE49-F238E27FC236}">
                <a16:creationId xmlns:a16="http://schemas.microsoft.com/office/drawing/2014/main" id="{9F34F7DF-A77B-4B8C-B1A5-7EFF1E5F3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82" y="1200727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9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DC636-DB75-49A5-B764-91FF21804D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420" y="3955665"/>
            <a:ext cx="4367531" cy="524711"/>
          </a:xfrm>
        </p:spPr>
        <p:txBody>
          <a:bodyPr/>
          <a:lstStyle/>
          <a:p>
            <a:r>
              <a:rPr lang="en-US" dirty="0"/>
              <a:t>Nick Burnette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A967A-4C75-4949-9D48-17FD2D8B8B5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ChadaTech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085CC-458F-4E9F-AF16-A815111FBF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Scrum Master</a:t>
            </a:r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9230DA-C209-4406-A9FA-EE60A7827F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Email: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0F5C8F-9E7F-4E64-9AF6-329D1654118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NICK.BURNETTE@SNHU.EDU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024DF7-0783-4549-86B7-A48B29FBA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85</TotalTime>
  <Words>934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Office Theme</vt:lpstr>
      <vt:lpstr>ChadaTech and AGILE: SNHU Travel </vt:lpstr>
      <vt:lpstr>Overview of AGILE Shift</vt:lpstr>
      <vt:lpstr>Company Background</vt:lpstr>
      <vt:lpstr>Roles of a Scrum-agile team</vt:lpstr>
      <vt:lpstr>5 Phases of Development</vt:lpstr>
      <vt:lpstr>Agile vs Waterfall comparison</vt:lpstr>
      <vt:lpstr>Factors to consider!</vt:lpstr>
      <vt:lpstr>One ChadaTech employee’s opinion: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ChadaTech and AGILE</dc:title>
  <dc:creator>Nick Burnette</dc:creator>
  <cp:lastModifiedBy>Nick Burnette</cp:lastModifiedBy>
  <cp:revision>1</cp:revision>
  <dcterms:created xsi:type="dcterms:W3CDTF">2023-12-05T16:04:35Z</dcterms:created>
  <dcterms:modified xsi:type="dcterms:W3CDTF">2023-12-07T18:18:08Z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